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9" r:id="rId6"/>
    <p:sldId id="261" r:id="rId7"/>
    <p:sldId id="260" r:id="rId8"/>
    <p:sldId id="270" r:id="rId9"/>
    <p:sldId id="268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4" autoAdjust="0"/>
    <p:restoredTop sz="94660"/>
  </p:normalViewPr>
  <p:slideViewPr>
    <p:cSldViewPr>
      <p:cViewPr varScale="1">
        <p:scale>
          <a:sx n="118" d="100"/>
          <a:sy n="118" d="100"/>
        </p:scale>
        <p:origin x="1428" y="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C3868D8-1595-4EB2-B1E9-22B9A0715E4F}" type="datetime1">
              <a:rPr lang="ko-KR" altLang="en-US"/>
              <a:pPr lvl="0">
                <a:defRPr/>
              </a:pPr>
              <a:t>2018-12-27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7E88DAC-0536-4874-96E8-845DFF09FC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7E88DAC-0536-4874-96E8-845DFF09FCC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7E88DAC-0536-4874-96E8-845DFF09FCC5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B25BF-EC1A-4995-BF22-5527A3A581BE}" type="datetimeFigureOut">
              <a:rPr lang="ko-KR" altLang="en-US" smtClean="0"/>
              <a:pPr/>
              <a:t>2018-12-27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7A53D-3A06-4461-BA5C-D5B74D1B4C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1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jp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jp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jpeg"/><Relationship Id="rId28" Type="http://schemas.openxmlformats.org/officeDocument/2006/relationships/image" Target="../media/image73.jp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1.jpg"/><Relationship Id="rId7" Type="http://schemas.openxmlformats.org/officeDocument/2006/relationships/image" Target="../media/image78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7.jp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8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ppt\제목 없음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6127" y="0"/>
            <a:ext cx="9236639" cy="6885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ppt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6128" y="0"/>
            <a:ext cx="9236640" cy="6885384"/>
          </a:xfrm>
          <a:prstGeom prst="rect">
            <a:avLst/>
          </a:prstGeom>
          <a:noFill/>
        </p:spPr>
      </p:pic>
      <p:pic>
        <p:nvPicPr>
          <p:cNvPr id="1028" name="Picture 4" descr="C:\Users\Administrator\Desktop\제목 없음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3510902"/>
            <a:ext cx="1512168" cy="6381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28438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0"/>
            <a:ext cx="6516216" cy="6858000"/>
          </a:xfrm>
          <a:prstGeom prst="rect">
            <a:avLst/>
          </a:prstGeom>
          <a:solidFill>
            <a:srgbClr val="1C2025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67544" y="1124744"/>
            <a:ext cx="8064896" cy="4824536"/>
          </a:xfrm>
          <a:prstGeom prst="rect">
            <a:avLst/>
          </a:prstGeom>
          <a:noFill/>
          <a:ln w="76200">
            <a:solidFill>
              <a:srgbClr val="4747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 descr="C:\Users\Administrator\Desktop\제목 없음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586384"/>
            <a:ext cx="1922736" cy="1922736"/>
          </a:xfrm>
          <a:prstGeom prst="rect">
            <a:avLst/>
          </a:prstGeom>
          <a:noFill/>
        </p:spPr>
      </p:pic>
      <p:pic>
        <p:nvPicPr>
          <p:cNvPr id="4105" name="Picture 9" descr="C:\Users\Administrator\Desktop\12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080595"/>
            <a:ext cx="5616624" cy="2356517"/>
          </a:xfrm>
          <a:prstGeom prst="rect">
            <a:avLst/>
          </a:prstGeom>
          <a:noFill/>
        </p:spPr>
      </p:pic>
      <p:pic>
        <p:nvPicPr>
          <p:cNvPr id="7" name="Picture 7" descr="C:\Users\Administrator\Desktop\06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79512" y="0"/>
            <a:ext cx="1656184" cy="2564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51520" y="260648"/>
            <a:ext cx="9433048" cy="7200800"/>
          </a:xfrm>
          <a:prstGeom prst="rect">
            <a:avLst/>
          </a:prstGeom>
          <a:noFill/>
          <a:ln w="76200">
            <a:solidFill>
              <a:srgbClr val="4747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07704" y="437183"/>
            <a:ext cx="338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1C2025"/>
                </a:solidFill>
                <a:latin typeface="210 앱굴림 L"/>
                <a:ea typeface="210 앱굴림 L"/>
                <a:cs typeface="Verdana"/>
              </a:rPr>
              <a:t>TEAM  PART.</a:t>
            </a:r>
            <a:endParaRPr lang="ko-KR" altLang="en-US" sz="2400" b="1">
              <a:solidFill>
                <a:srgbClr val="1C2025"/>
              </a:solidFill>
              <a:latin typeface="210 앱굴림 L"/>
              <a:ea typeface="210 앱굴림 L"/>
              <a:cs typeface="Verdan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7704" y="1229271"/>
            <a:ext cx="4680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개발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환경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Eclipse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.  Windows10.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Oracle SQL Developer.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7704" y="1445295"/>
            <a:ext cx="59766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특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    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징   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DTO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객체를 활용한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DB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정보 저장</a:t>
            </a:r>
          </a:p>
          <a:p>
            <a:pPr lvl="0">
              <a:defRPr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               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DAO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클래스를 활용한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BACK-END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처리</a:t>
            </a:r>
          </a:p>
          <a:p>
            <a:pPr lvl="0">
              <a:defRPr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               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GUI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화면 구현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7704" y="941239"/>
            <a:ext cx="4680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개발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 언어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/>
                <a:ea typeface="210 앱굴림 L"/>
              </a:rPr>
              <a:t>JAVA.  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</p:txBody>
      </p:sp>
      <p:pic>
        <p:nvPicPr>
          <p:cNvPr id="6151" name="Picture 7" descr="C:\Users\Administrator\Desktop\06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9512" y="0"/>
            <a:ext cx="1656184" cy="2564904"/>
          </a:xfrm>
          <a:prstGeom prst="rect">
            <a:avLst/>
          </a:prstGeom>
          <a:noFill/>
        </p:spPr>
      </p:pic>
      <p:cxnSp>
        <p:nvCxnSpPr>
          <p:cNvPr id="60" name="직선 연결선 59"/>
          <p:cNvCxnSpPr/>
          <p:nvPr/>
        </p:nvCxnSpPr>
        <p:spPr>
          <a:xfrm flipV="1">
            <a:off x="3311860" y="3212976"/>
            <a:ext cx="0" cy="273630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683568" y="4509120"/>
            <a:ext cx="1224136" cy="12241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259632" y="3212976"/>
            <a:ext cx="0" cy="129614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7884368" y="3212976"/>
            <a:ext cx="0" cy="5040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5652120" y="3212976"/>
            <a:ext cx="0" cy="273630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259632" y="3212976"/>
            <a:ext cx="2052228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2699792" y="3356992"/>
            <a:ext cx="1224136" cy="1224136"/>
          </a:xfrm>
          <a:prstGeom prst="ellipse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3311860" y="5949280"/>
            <a:ext cx="234026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652120" y="3212976"/>
            <a:ext cx="2232248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7236296" y="3429000"/>
            <a:ext cx="1224136" cy="1224136"/>
          </a:xfrm>
          <a:prstGeom prst="ellipse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5004048" y="4509120"/>
            <a:ext cx="1224136" cy="12241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5822071" y="3510350"/>
            <a:ext cx="1639015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구성</a:t>
            </a:r>
          </a:p>
          <a:p>
            <a:pPr lvl="0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 메인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화면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회원관리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컴퓨터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클라이언트 원격 제어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회원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채팅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  <a:p>
            <a:pPr lvl="0">
              <a:defRPr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  <a:p>
            <a:pPr lvl="0">
              <a:defRPr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210 앱굴림 L"/>
              <a:ea typeface="210 앱굴림 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86298" y="3451647"/>
            <a:ext cx="17658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사용자 로그인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화면구현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상품구매 창 </a:t>
            </a:r>
          </a:p>
          <a:p>
            <a:pPr lvl="0">
              <a:defRPr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(DTO/DAO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활용한 구현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)</a:t>
            </a:r>
          </a:p>
        </p:txBody>
      </p:sp>
      <p:pic>
        <p:nvPicPr>
          <p:cNvPr id="6153" name="Picture 9" descr="C:\Users\Administrator\Desktop\222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47864" y="7317432"/>
            <a:ext cx="273310" cy="262574"/>
          </a:xfrm>
          <a:prstGeom prst="rect">
            <a:avLst/>
          </a:prstGeom>
          <a:noFill/>
        </p:spPr>
      </p:pic>
      <p:pic>
        <p:nvPicPr>
          <p:cNvPr id="6154" name="Picture 10" descr="C:\Users\Administrator\Desktop\33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64088" y="7173416"/>
            <a:ext cx="651016" cy="625443"/>
          </a:xfrm>
          <a:prstGeom prst="rect">
            <a:avLst/>
          </a:prstGeom>
          <a:noFill/>
        </p:spPr>
      </p:pic>
      <p:pic>
        <p:nvPicPr>
          <p:cNvPr id="6155" name="Picture 11" descr="C:\Users\Administrator\Desktop\444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40352" y="6858000"/>
            <a:ext cx="698230" cy="670802"/>
          </a:xfrm>
          <a:prstGeom prst="rect">
            <a:avLst/>
          </a:prstGeom>
          <a:noFill/>
        </p:spPr>
      </p:pic>
      <p:pic>
        <p:nvPicPr>
          <p:cNvPr id="6159" name="Picture 15" descr="C:\Users\Administrator\Desktop\1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95536" y="4293096"/>
            <a:ext cx="1080120" cy="1016757"/>
          </a:xfrm>
          <a:prstGeom prst="rect">
            <a:avLst/>
          </a:prstGeom>
          <a:noFill/>
        </p:spPr>
      </p:pic>
      <p:pic>
        <p:nvPicPr>
          <p:cNvPr id="6160" name="Picture 16" descr="C:\Users\Administrator\Desktop\22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267744" y="3068960"/>
            <a:ext cx="1261766" cy="1187748"/>
          </a:xfrm>
          <a:prstGeom prst="rect">
            <a:avLst/>
          </a:prstGeom>
          <a:noFill/>
        </p:spPr>
      </p:pic>
      <p:pic>
        <p:nvPicPr>
          <p:cNvPr id="6161" name="Picture 17" descr="C:\Users\Administrator\Desktop\33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703341" y="4193406"/>
            <a:ext cx="1224243" cy="1152426"/>
          </a:xfrm>
          <a:prstGeom prst="rect">
            <a:avLst/>
          </a:prstGeom>
          <a:noFill/>
        </p:spPr>
      </p:pic>
      <p:pic>
        <p:nvPicPr>
          <p:cNvPr id="6162" name="Picture 18" descr="C:\Users\Administrator\Desktop\44.pn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804248" y="3356992"/>
            <a:ext cx="1313676" cy="1236613"/>
          </a:xfrm>
          <a:prstGeom prst="rect">
            <a:avLst/>
          </a:prstGeom>
          <a:noFill/>
        </p:spPr>
      </p:pic>
      <p:pic>
        <p:nvPicPr>
          <p:cNvPr id="6152" name="Picture 8" descr="C:\Users\Administrator\Desktop\111.pn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491880" y="7389440"/>
            <a:ext cx="443235" cy="425823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6220995" y="4823211"/>
            <a:ext cx="198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관리자 년도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월별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일별 상품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 PC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 이용 매출 관리 창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70695" y="5244604"/>
            <a:ext cx="23644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      로그인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화면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    회원가입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/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아이디 비밀번호찾기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일반유저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및 관리자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로그인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2" animBg="1"/>
      <p:bldP spid="55" grpId="6" animBg="1"/>
      <p:bldP spid="53" grpId="4" animBg="1"/>
      <p:bldP spid="83" grpId="1"/>
      <p:bldP spid="84" grpId="3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634479" y="-315416"/>
            <a:ext cx="11687199" cy="8037512"/>
            <a:chOff x="-634479" y="-315416"/>
            <a:chExt cx="11687199" cy="8037512"/>
          </a:xfrm>
        </p:grpSpPr>
        <p:pic>
          <p:nvPicPr>
            <p:cNvPr id="12290" name="Picture 2" descr="C:\Users\Administrator\Downloads\images\새 폴더\ben-kolde-365811-unsplash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34479" y="-315416"/>
              <a:ext cx="11687199" cy="8037512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>
            <a:xfrm>
              <a:off x="1907704" y="1340768"/>
              <a:ext cx="6480720" cy="41044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80" y="1514733"/>
            <a:ext cx="5181680" cy="3456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5772099" y="4837695"/>
            <a:ext cx="4752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DAO/DTO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를 활용한 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사용자 상품구매 창 구현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[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 카테고리 선택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 수량체크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상품이미지 선택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결제 데이터베이스 저장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주문 하기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]</a:t>
            </a:r>
          </a:p>
          <a:p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5903" flipV="1">
            <a:off x="5320837" y="3929529"/>
            <a:ext cx="788660" cy="1242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54" y="1698439"/>
            <a:ext cx="2354614" cy="27736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02" y="2194470"/>
            <a:ext cx="1089623" cy="1636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786">
            <a:off x="5401597" y="2115795"/>
            <a:ext cx="444870" cy="6140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95" y="2205911"/>
            <a:ext cx="1833923" cy="8182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6"/>
          <a:stretch/>
        </p:blipFill>
        <p:spPr>
          <a:xfrm>
            <a:off x="4657046" y="2358148"/>
            <a:ext cx="670662" cy="29983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47" y="2186043"/>
            <a:ext cx="1864945" cy="82965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6" r="-816" b="5512"/>
          <a:stretch/>
        </p:blipFill>
        <p:spPr>
          <a:xfrm>
            <a:off x="4622369" y="2657978"/>
            <a:ext cx="734300" cy="1363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84" y="2158980"/>
            <a:ext cx="1984760" cy="8837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90" y="3617517"/>
            <a:ext cx="449714" cy="62068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36" y="1698439"/>
            <a:ext cx="2395661" cy="281270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0177">
            <a:off x="4769677" y="3596560"/>
            <a:ext cx="539684" cy="7448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23" y="2494518"/>
            <a:ext cx="1789969" cy="7758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590455" y="-437120"/>
            <a:ext cx="11953328" cy="8280920"/>
          </a:xfrm>
          <a:prstGeom prst="rect">
            <a:avLst/>
          </a:prstGeom>
          <a:solidFill>
            <a:srgbClr val="1C20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858465" y="1484784"/>
            <a:ext cx="6984776" cy="3168352"/>
          </a:xfrm>
          <a:prstGeom prst="roundRect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4839" y="1673093"/>
            <a:ext cx="37444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로그인 화면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[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회원가입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아이디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/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비밀번호찾기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/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일반유저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 및 관리자 로그인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]</a:t>
            </a:r>
          </a:p>
          <a:p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7504" y="188640"/>
            <a:ext cx="72008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15" descr="C:\Users\Administrator\Desktop\11.png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51520" y="332656"/>
            <a:ext cx="1080120" cy="1016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82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25 -3.703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3348880" y="-1323528"/>
            <a:ext cx="16993888" cy="10289817"/>
            <a:chOff x="-3348880" y="-1323528"/>
            <a:chExt cx="16993888" cy="10289817"/>
          </a:xfrm>
        </p:grpSpPr>
        <p:pic>
          <p:nvPicPr>
            <p:cNvPr id="8194" name="Picture 2" descr="C:\Users\Administrator\Downloads\images\새 폴더\igor-miske-174209-unsplash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348880" y="-1323528"/>
              <a:ext cx="16993888" cy="10289817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2123728" y="1124744"/>
              <a:ext cx="6408712" cy="41044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52" y="2172673"/>
            <a:ext cx="3754952" cy="20424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4303201" y="3596942"/>
            <a:ext cx="652067" cy="899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24" y="1268760"/>
            <a:ext cx="4955336" cy="37353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16" y="1294918"/>
            <a:ext cx="4968552" cy="37484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7" r="8501" b="26275"/>
          <a:stretch/>
        </p:blipFill>
        <p:spPr>
          <a:xfrm>
            <a:off x="4131504" y="1873731"/>
            <a:ext cx="1461134" cy="10168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" b="-1"/>
          <a:stretch/>
        </p:blipFill>
        <p:spPr>
          <a:xfrm>
            <a:off x="2860389" y="4178650"/>
            <a:ext cx="1647814" cy="8646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09" y="3230930"/>
            <a:ext cx="1232719" cy="11440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8041" flipV="1">
            <a:off x="3821695" y="3187030"/>
            <a:ext cx="612243" cy="8450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45" y="4215086"/>
            <a:ext cx="1663660" cy="7848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91" y="3581004"/>
            <a:ext cx="2372447" cy="117721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8705">
            <a:off x="5651212" y="3912027"/>
            <a:ext cx="1327990" cy="18328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6610">
            <a:off x="4156672" y="2905875"/>
            <a:ext cx="1942226" cy="13422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3" y="1660468"/>
            <a:ext cx="3671929" cy="289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6298" flipH="1">
            <a:off x="4041819" y="3573965"/>
            <a:ext cx="1849869" cy="127841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29" y="1986885"/>
            <a:ext cx="4085197" cy="187890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53545" y="3389153"/>
            <a:ext cx="1113793" cy="4575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1199152" y="-805301"/>
            <a:ext cx="11953328" cy="8280920"/>
          </a:xfrm>
          <a:prstGeom prst="rect">
            <a:avLst/>
          </a:prstGeom>
          <a:solidFill>
            <a:srgbClr val="1C20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-180528" y="692696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16" descr="C:\Users\Administrator\Desktop\2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404664"/>
            <a:ext cx="1261766" cy="1187748"/>
          </a:xfrm>
          <a:prstGeom prst="rect">
            <a:avLst/>
          </a:prstGeom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3204570" y="1588717"/>
            <a:ext cx="518813" cy="71605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4251969" y="2550789"/>
            <a:ext cx="518813" cy="71605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-3132856" y="1549786"/>
            <a:ext cx="6984776" cy="3553412"/>
          </a:xfrm>
          <a:prstGeom prst="roundRect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9632" y="1862838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사용자 로그인 화면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GUI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구현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DAO/DTO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를 활용한 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사용자 상품구매 창 구현</a:t>
            </a:r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[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 카테고리 선택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 수량체크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상품이미지 선택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결제 데이터베이스 저장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&gt;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주문 하기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타임머신" pitchFamily="18" charset="-127"/>
                <a:ea typeface="a타임머신" pitchFamily="18" charset="-127"/>
              </a:rPr>
              <a:t>]</a:t>
            </a:r>
          </a:p>
          <a:p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a타임머신" pitchFamily="18" charset="-127"/>
              <a:ea typeface="a타임머신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25 -3.703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2" animBg="1"/>
      <p:bldP spid="13" grpId="2" animBg="1"/>
      <p:bldP spid="13" grpId="3" animBg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3" name="그림 71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4101" y="1771418"/>
            <a:ext cx="5715797" cy="3315162"/>
          </a:xfrm>
          <a:prstGeom prst="rect">
            <a:avLst/>
          </a:prstGeom>
        </p:spPr>
      </p:pic>
      <p:pic>
        <p:nvPicPr>
          <p:cNvPr id="7192" name="그림 71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9653" y="1471339"/>
            <a:ext cx="6944694" cy="3915321"/>
          </a:xfrm>
          <a:prstGeom prst="rect">
            <a:avLst/>
          </a:prstGeom>
        </p:spPr>
      </p:pic>
      <p:pic>
        <p:nvPicPr>
          <p:cNvPr id="7191" name="그림 71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0653" y="1085523"/>
            <a:ext cx="6582693" cy="4686954"/>
          </a:xfrm>
          <a:prstGeom prst="rect">
            <a:avLst/>
          </a:prstGeom>
        </p:spPr>
      </p:pic>
      <p:pic>
        <p:nvPicPr>
          <p:cNvPr id="7190" name="그림 71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7522" y="1442760"/>
            <a:ext cx="5048954" cy="3972479"/>
          </a:xfrm>
          <a:prstGeom prst="rect">
            <a:avLst/>
          </a:prstGeom>
        </p:spPr>
      </p:pic>
      <p:pic>
        <p:nvPicPr>
          <p:cNvPr id="7189" name="그림 71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1126" y="1071233"/>
            <a:ext cx="6601746" cy="4715533"/>
          </a:xfrm>
          <a:prstGeom prst="rect">
            <a:avLst/>
          </a:prstGeom>
        </p:spPr>
      </p:pic>
      <p:pic>
        <p:nvPicPr>
          <p:cNvPr id="7188" name="그림 718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2074" y="1333207"/>
            <a:ext cx="6639852" cy="4191585"/>
          </a:xfrm>
          <a:prstGeom prst="rect">
            <a:avLst/>
          </a:prstGeom>
        </p:spPr>
      </p:pic>
      <p:pic>
        <p:nvPicPr>
          <p:cNvPr id="7187" name="그림 718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71153" y="1418944"/>
            <a:ext cx="6401693" cy="4020111"/>
          </a:xfrm>
          <a:prstGeom prst="rect">
            <a:avLst/>
          </a:prstGeom>
        </p:spPr>
      </p:pic>
      <p:pic>
        <p:nvPicPr>
          <p:cNvPr id="7186" name="그림 718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09179" y="1904787"/>
            <a:ext cx="6925641" cy="3048425"/>
          </a:xfrm>
          <a:prstGeom prst="rect">
            <a:avLst/>
          </a:prstGeom>
        </p:spPr>
      </p:pic>
      <p:pic>
        <p:nvPicPr>
          <p:cNvPr id="7185" name="그림 718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9915" y="561575"/>
            <a:ext cx="8564170" cy="5734850"/>
          </a:xfrm>
          <a:prstGeom prst="rect">
            <a:avLst/>
          </a:prstGeom>
        </p:spPr>
      </p:pic>
      <p:pic>
        <p:nvPicPr>
          <p:cNvPr id="7184" name="그림 718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94942" y="1056944"/>
            <a:ext cx="6554114" cy="4744112"/>
          </a:xfrm>
          <a:prstGeom prst="rect">
            <a:avLst/>
          </a:prstGeom>
        </p:spPr>
      </p:pic>
      <p:pic>
        <p:nvPicPr>
          <p:cNvPr id="7183" name="그림 718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90179" y="1056944"/>
            <a:ext cx="6563640" cy="4744112"/>
          </a:xfrm>
          <a:prstGeom prst="rect">
            <a:avLst/>
          </a:prstGeom>
        </p:spPr>
      </p:pic>
      <p:pic>
        <p:nvPicPr>
          <p:cNvPr id="7182" name="그림 718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85416" y="1052180"/>
            <a:ext cx="6573167" cy="4753638"/>
          </a:xfrm>
          <a:prstGeom prst="rect">
            <a:avLst/>
          </a:prstGeom>
        </p:spPr>
      </p:pic>
      <p:pic>
        <p:nvPicPr>
          <p:cNvPr id="7181" name="그림 718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94942" y="1052180"/>
            <a:ext cx="6554114" cy="4753638"/>
          </a:xfrm>
          <a:prstGeom prst="rect">
            <a:avLst/>
          </a:prstGeom>
        </p:spPr>
      </p:pic>
      <p:pic>
        <p:nvPicPr>
          <p:cNvPr id="7180" name="그림 717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04469" y="1085523"/>
            <a:ext cx="6535061" cy="4686954"/>
          </a:xfrm>
          <a:prstGeom prst="rect">
            <a:avLst/>
          </a:prstGeom>
        </p:spPr>
      </p:pic>
      <p:pic>
        <p:nvPicPr>
          <p:cNvPr id="7178" name="그림 717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71126" y="1047417"/>
            <a:ext cx="6601746" cy="4763164"/>
          </a:xfrm>
          <a:prstGeom prst="rect">
            <a:avLst/>
          </a:prstGeom>
        </p:spPr>
      </p:pic>
      <p:pic>
        <p:nvPicPr>
          <p:cNvPr id="7177" name="그림 717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61600" y="1042654"/>
            <a:ext cx="6620799" cy="4772691"/>
          </a:xfrm>
          <a:prstGeom prst="rect">
            <a:avLst/>
          </a:prstGeom>
        </p:spPr>
      </p:pic>
      <p:pic>
        <p:nvPicPr>
          <p:cNvPr id="7176" name="그림 717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80653" y="1056944"/>
            <a:ext cx="6582693" cy="4744112"/>
          </a:xfrm>
          <a:prstGeom prst="rect">
            <a:avLst/>
          </a:prstGeom>
        </p:spPr>
      </p:pic>
      <p:pic>
        <p:nvPicPr>
          <p:cNvPr id="7175" name="그림 717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90179" y="1061707"/>
            <a:ext cx="6563640" cy="4734585"/>
          </a:xfrm>
          <a:prstGeom prst="rect">
            <a:avLst/>
          </a:prstGeom>
        </p:spPr>
      </p:pic>
      <p:pic>
        <p:nvPicPr>
          <p:cNvPr id="7174" name="그림 717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90179" y="1061707"/>
            <a:ext cx="6563640" cy="4734585"/>
          </a:xfrm>
          <a:prstGeom prst="rect">
            <a:avLst/>
          </a:prstGeom>
        </p:spPr>
      </p:pic>
      <p:pic>
        <p:nvPicPr>
          <p:cNvPr id="7173" name="그림 7172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-1476672" y="1484784"/>
            <a:ext cx="6516009" cy="4706007"/>
          </a:xfrm>
          <a:prstGeom prst="rect">
            <a:avLst/>
          </a:prstGeom>
        </p:spPr>
      </p:pic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-695496" y="3086902"/>
            <a:ext cx="6563640" cy="473458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2628800" y="-292698"/>
            <a:ext cx="15409712" cy="10274426"/>
            <a:chOff x="-2124744" y="-292698"/>
            <a:chExt cx="15409712" cy="10274426"/>
          </a:xfrm>
        </p:grpSpPr>
        <p:pic>
          <p:nvPicPr>
            <p:cNvPr id="7170" name="Picture 2" descr="C:\Users\Administrator\Downloads\images\새 폴더\rawpixel-1046250-unsplash.jpg"/>
            <p:cNvPicPr>
              <a:picLocks noChangeAspect="1" noChangeArrowheads="1"/>
            </p:cNvPicPr>
            <p:nvPr/>
          </p:nvPicPr>
          <p:blipFill rotWithShape="1">
            <a:blip r:embed="rId23"/>
            <a:srcRect/>
            <a:stretch>
              <a:fillRect/>
            </a:stretch>
          </p:blipFill>
          <p:spPr>
            <a:xfrm>
              <a:off x="-2124744" y="-292698"/>
              <a:ext cx="15409712" cy="10274426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2339752" y="1268760"/>
              <a:ext cx="6192688" cy="3888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78" y="1518582"/>
            <a:ext cx="4968497" cy="33197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83602" y="4221088"/>
            <a:ext cx="1148638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83602" y="4392563"/>
            <a:ext cx="1148638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8325">
            <a:off x="6914147" y="4212126"/>
            <a:ext cx="517079" cy="713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59" y="1711916"/>
            <a:ext cx="4460928" cy="32142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6638113" y="2180658"/>
            <a:ext cx="540778" cy="746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05" y="1930505"/>
            <a:ext cx="2725549" cy="18357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6640916" y="3340117"/>
            <a:ext cx="540778" cy="7463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16" y="2075399"/>
            <a:ext cx="3051435" cy="20551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546783" y="-3424"/>
            <a:ext cx="11953328" cy="8280920"/>
          </a:xfrm>
          <a:prstGeom prst="rect">
            <a:avLst/>
          </a:prstGeom>
          <a:solidFill>
            <a:srgbClr val="1C20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3312876" y="1855888"/>
            <a:ext cx="6984776" cy="3168352"/>
          </a:xfrm>
          <a:prstGeom prst="roundRect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0715" y="2201384"/>
            <a:ext cx="48200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 구성</a:t>
            </a:r>
          </a:p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 메인 화면</a:t>
            </a:r>
            <a:endParaRPr lang="en-US" altLang="ko-KR" sz="32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회원관리</a:t>
            </a:r>
          </a:p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컴퓨터 관리</a:t>
            </a:r>
            <a:endParaRPr lang="en-US" altLang="ko-KR" sz="32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클라이언트 원격 제어</a:t>
            </a:r>
          </a:p>
          <a:p>
            <a:pPr lvl="0">
              <a:defRPr/>
            </a:pPr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회원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,</a:t>
            </a:r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관리자 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1:1 </a:t>
            </a:r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채팅</a:t>
            </a:r>
            <a:endParaRPr lang="ko-KR" altLang="en-US" sz="3600" dirty="0">
              <a:solidFill>
                <a:schemeClr val="bg1"/>
              </a:solidFill>
              <a:latin typeface="210 앱굴림 L"/>
              <a:ea typeface="210 앱굴림 L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-396552" y="548680"/>
            <a:ext cx="1224136" cy="12241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17" descr="C:\Users\Administrator\Desktop\33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79512" y="836712"/>
            <a:ext cx="1224243" cy="11524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25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-0.25 -3.7037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8" grpId="0" animBg="1"/>
      <p:bldP spid="38" grpId="1" animBg="1"/>
      <p:bldP spid="14" grpId="0" animBg="1"/>
      <p:bldP spid="34" grpId="0" animBg="1"/>
      <p:bldP spid="34" grpId="1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909313" y="-603448"/>
            <a:ext cx="13754121" cy="8782751"/>
            <a:chOff x="-1530252" y="-459432"/>
            <a:chExt cx="13303052" cy="8494719"/>
          </a:xfrm>
        </p:grpSpPr>
        <p:pic>
          <p:nvPicPr>
            <p:cNvPr id="23" name="Picture 2" descr="C:\Users\Administrator\Downloads\images\새 폴더\bram-naus-342563-unsplash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530252" y="-459432"/>
              <a:ext cx="13303052" cy="8494719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907704" y="1268760"/>
              <a:ext cx="6552728" cy="4176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953479" y="-767406"/>
            <a:ext cx="1148638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92" y="1735277"/>
            <a:ext cx="4460928" cy="32142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6973434" y="2524802"/>
            <a:ext cx="540778" cy="746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22139"/>
            <a:ext cx="5856757" cy="336774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3340891" y="1679149"/>
            <a:ext cx="518813" cy="716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12" y="1028572"/>
            <a:ext cx="963633" cy="10205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3947602" y="4007863"/>
            <a:ext cx="518813" cy="716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66" y="1781102"/>
            <a:ext cx="2054138" cy="32087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5934">
            <a:off x="7006001" y="3063879"/>
            <a:ext cx="518813" cy="716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57" y="2133675"/>
            <a:ext cx="1402106" cy="19459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301098" y="-747464"/>
            <a:ext cx="11953328" cy="8280920"/>
          </a:xfrm>
          <a:prstGeom prst="rect">
            <a:avLst/>
          </a:prstGeom>
          <a:solidFill>
            <a:srgbClr val="1C20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-180528" y="188640"/>
            <a:ext cx="1224136" cy="12241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8" descr="C:\Users\Administrator\Desktop\4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512" y="332656"/>
            <a:ext cx="1313676" cy="1236613"/>
          </a:xfrm>
          <a:prstGeom prst="rect">
            <a:avLst/>
          </a:prstGeom>
          <a:noFill/>
        </p:spPr>
      </p:pic>
      <p:sp>
        <p:nvSpPr>
          <p:cNvPr id="25" name="모서리가 둥근 직사각형 24"/>
          <p:cNvSpPr/>
          <p:nvPr/>
        </p:nvSpPr>
        <p:spPr>
          <a:xfrm>
            <a:off x="-3496323" y="1855888"/>
            <a:ext cx="6984776" cy="3168352"/>
          </a:xfrm>
          <a:prstGeom prst="roundRect">
            <a:avLst/>
          </a:prstGeom>
          <a:solidFill>
            <a:srgbClr val="1C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201384"/>
            <a:ext cx="2987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일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/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월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/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년 별 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-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a타임머신"/>
              <a:ea typeface="a타임머신"/>
            </a:endParaRPr>
          </a:p>
          <a:p>
            <a:pPr lvl="0">
              <a:defRPr/>
            </a:pP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매출 관리 화면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a타임머신"/>
              <a:ea typeface="a타임머신"/>
            </a:endParaRPr>
          </a:p>
          <a:p>
            <a:pPr lvl="0">
              <a:defRPr/>
            </a:pP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[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년도 별 매출 조회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타임머신"/>
                <a:ea typeface="a타임머신"/>
              </a:rPr>
              <a:t>]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타임머신"/>
              <a:ea typeface="a타임머신"/>
            </a:endParaRPr>
          </a:p>
          <a:p>
            <a:pPr lvl="0">
              <a:defRPr/>
            </a:pP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a타임머신"/>
              <a:ea typeface="a타임머신"/>
            </a:endParaRPr>
          </a:p>
        </p:txBody>
      </p:sp>
    </p:spTree>
    <p:extLst>
      <p:ext uri="{BB962C8B-B14F-4D97-AF65-F5344CB8AC3E}">
        <p14:creationId xmlns:p14="http://schemas.microsoft.com/office/powerpoint/2010/main" val="373483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0.25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25 -3.7037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5" grpId="1" animBg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ppt\제목 없음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6127" y="0"/>
            <a:ext cx="9236639" cy="6885384"/>
          </a:xfrm>
          <a:prstGeom prst="rect">
            <a:avLst/>
          </a:prstGeom>
          <a:noFill/>
        </p:spPr>
      </p:pic>
      <p:pic>
        <p:nvPicPr>
          <p:cNvPr id="16386" name="Picture 2" descr="C:\Users\Administrator\Desktop\heartbeat_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636912"/>
            <a:ext cx="3816424" cy="1635610"/>
          </a:xfrm>
          <a:prstGeom prst="rect">
            <a:avLst/>
          </a:prstGeom>
          <a:noFill/>
        </p:spPr>
      </p:pic>
      <p:pic>
        <p:nvPicPr>
          <p:cNvPr id="16388" name="Picture 4" descr="C:\Users\Administrator\Desktop\212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996952"/>
            <a:ext cx="1460539" cy="564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189</Words>
  <Application>Microsoft Office PowerPoint</Application>
  <PresentationFormat>화면 슬라이드 쇼(4:3)</PresentationFormat>
  <Paragraphs>44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210 앱굴림 L</vt:lpstr>
      <vt:lpstr>a타임머신</vt:lpstr>
      <vt:lpstr>맑은 고딕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it</cp:lastModifiedBy>
  <cp:revision>63</cp:revision>
  <dcterms:created xsi:type="dcterms:W3CDTF">2018-12-18T11:23:41Z</dcterms:created>
  <dcterms:modified xsi:type="dcterms:W3CDTF">2018-12-27T02:58:21Z</dcterms:modified>
  <cp:version/>
</cp:coreProperties>
</file>